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78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52" r:id="rId48"/>
    <p:sldId id="553" r:id="rId49"/>
    <p:sldId id="554" r:id="rId50"/>
    <p:sldId id="555" r:id="rId51"/>
    <p:sldId id="556" r:id="rId52"/>
    <p:sldId id="557" r:id="rId53"/>
    <p:sldId id="558" r:id="rId54"/>
    <p:sldId id="559" r:id="rId55"/>
    <p:sldId id="560" r:id="rId56"/>
    <p:sldId id="561" r:id="rId57"/>
    <p:sldId id="562" r:id="rId58"/>
    <p:sldId id="563" r:id="rId59"/>
    <p:sldId id="564" r:id="rId60"/>
    <p:sldId id="565" r:id="rId61"/>
    <p:sldId id="566" r:id="rId62"/>
    <p:sldId id="567" r:id="rId63"/>
    <p:sldId id="568" r:id="rId64"/>
    <p:sldId id="569" r:id="rId65"/>
    <p:sldId id="570" r:id="rId66"/>
    <p:sldId id="571" r:id="rId67"/>
    <p:sldId id="572" r:id="rId68"/>
    <p:sldId id="573" r:id="rId69"/>
    <p:sldId id="436" r:id="rId70"/>
    <p:sldId id="503" r:id="rId71"/>
    <p:sldId id="379" r:id="rId72"/>
    <p:sldId id="378" r:id="rId73"/>
    <p:sldId id="373" r:id="rId74"/>
    <p:sldId id="377" r:id="rId75"/>
    <p:sldId id="376" r:id="rId76"/>
    <p:sldId id="375" r:id="rId77"/>
    <p:sldId id="374" r:id="rId78"/>
    <p:sldId id="371" r:id="rId79"/>
    <p:sldId id="281" r:id="rId80"/>
    <p:sldId id="370" r:id="rId81"/>
    <p:sldId id="504" r:id="rId82"/>
    <p:sldId id="505" r:id="rId83"/>
    <p:sldId id="506" r:id="rId84"/>
    <p:sldId id="507" r:id="rId85"/>
    <p:sldId id="387" r:id="rId86"/>
    <p:sldId id="299" r:id="rId87"/>
    <p:sldId id="364" r:id="rId88"/>
    <p:sldId id="363" r:id="rId89"/>
    <p:sldId id="362" r:id="rId90"/>
    <p:sldId id="361" r:id="rId91"/>
    <p:sldId id="519" r:id="rId92"/>
    <p:sldId id="388" r:id="rId93"/>
    <p:sldId id="574" r:id="rId94"/>
    <p:sldId id="437" r:id="rId95"/>
    <p:sldId id="438" r:id="rId96"/>
    <p:sldId id="439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449" r:id="rId105"/>
    <p:sldId id="447" r:id="rId106"/>
    <p:sldId id="516" r:id="rId107"/>
    <p:sldId id="453" r:id="rId108"/>
    <p:sldId id="517" r:id="rId109"/>
    <p:sldId id="454" r:id="rId110"/>
    <p:sldId id="518" r:id="rId111"/>
    <p:sldId id="450" r:id="rId112"/>
    <p:sldId id="575" r:id="rId113"/>
    <p:sldId id="258" r:id="rId114"/>
    <p:sldId id="269" r:id="rId115"/>
    <p:sldId id="576" r:id="rId116"/>
    <p:sldId id="406" r:id="rId117"/>
    <p:sldId id="270" r:id="rId118"/>
    <p:sldId id="405" r:id="rId119"/>
    <p:sldId id="404" r:id="rId120"/>
    <p:sldId id="403" r:id="rId121"/>
    <p:sldId id="283" r:id="rId122"/>
    <p:sldId id="408" r:id="rId123"/>
    <p:sldId id="407" r:id="rId124"/>
    <p:sldId id="284" r:id="rId125"/>
    <p:sldId id="412" r:id="rId126"/>
    <p:sldId id="411" r:id="rId127"/>
    <p:sldId id="410" r:id="rId128"/>
    <p:sldId id="409" r:id="rId129"/>
    <p:sldId id="282" r:id="rId130"/>
    <p:sldId id="417" r:id="rId131"/>
    <p:sldId id="416" r:id="rId132"/>
    <p:sldId id="415" r:id="rId133"/>
    <p:sldId id="414" r:id="rId134"/>
    <p:sldId id="470" r:id="rId135"/>
    <p:sldId id="473" r:id="rId136"/>
    <p:sldId id="413" r:id="rId137"/>
    <p:sldId id="471" r:id="rId138"/>
    <p:sldId id="508" r:id="rId139"/>
    <p:sldId id="509" r:id="rId140"/>
    <p:sldId id="577" r:id="rId141"/>
    <p:sldId id="477" r:id="rId142"/>
    <p:sldId id="478" r:id="rId143"/>
    <p:sldId id="434" r:id="rId144"/>
    <p:sldId id="482" r:id="rId145"/>
    <p:sldId id="475" r:id="rId146"/>
    <p:sldId id="483" r:id="rId147"/>
    <p:sldId id="484" r:id="rId148"/>
    <p:sldId id="486" r:id="rId149"/>
    <p:sldId id="487" r:id="rId150"/>
    <p:sldId id="488" r:id="rId151"/>
    <p:sldId id="489" r:id="rId152"/>
    <p:sldId id="479" r:id="rId153"/>
    <p:sldId id="287" r:id="rId154"/>
    <p:sldId id="491" r:id="rId155"/>
    <p:sldId id="494" r:id="rId156"/>
    <p:sldId id="495" r:id="rId157"/>
    <p:sldId id="496" r:id="rId158"/>
    <p:sldId id="497" r:id="rId159"/>
    <p:sldId id="493" r:id="rId160"/>
    <p:sldId id="500" r:id="rId161"/>
    <p:sldId id="498" r:id="rId162"/>
    <p:sldId id="501" r:id="rId163"/>
    <p:sldId id="502" r:id="rId164"/>
    <p:sldId id="499" r:id="rId165"/>
    <p:sldId id="427" r:id="rId166"/>
    <p:sldId id="428" r:id="rId167"/>
    <p:sldId id="429" r:id="rId168"/>
    <p:sldId id="430" r:id="rId169"/>
    <p:sldId id="431" r:id="rId170"/>
    <p:sldId id="432" r:id="rId171"/>
    <p:sldId id="420" r:id="rId172"/>
    <p:sldId id="422" r:id="rId173"/>
    <p:sldId id="423" r:id="rId174"/>
    <p:sldId id="424" r:id="rId175"/>
    <p:sldId id="290" r:id="rId176"/>
    <p:sldId id="291" r:id="rId1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72" d="100"/>
          <a:sy n="72" d="100"/>
        </p:scale>
        <p:origin x="62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theme" Target="theme/theme1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tableStyles" Target="tableStyles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presProps" Target="presProps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viewProps" Target="view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" Type="http://schemas.openxmlformats.org/officeDocument/2006/relationships/customXml" Target="../customXml/item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21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732B5D7-3378-478B-982C-A0463A201E11}" type="presOf" srcId="{B7CBB414-2922-46D6-B611-97803FA2EA87}" destId="{B757D4AA-FA2C-4215-8650-9A3D2455F1DC}" srcOrd="0" destOrd="0" presId="urn:microsoft.com/office/officeart/2005/8/layout/pList1"/>
    <dgm:cxn modelId="{EBBE9CBF-5FF3-49DE-B4AB-F316FDAC4854}" type="presOf" srcId="{29D0DBE8-8877-4EE0-8982-49B95F362E57}" destId="{727ECDE9-FDCC-49DC-B5D7-440767CDB634}" srcOrd="0" destOrd="0" presId="urn:microsoft.com/office/officeart/2005/8/layout/pList1"/>
    <dgm:cxn modelId="{CD8F61FE-B5F5-4ADE-A9C5-F3071C96377D}" type="presOf" srcId="{74753ABF-0F1C-41F7-A0EA-534D9E890088}" destId="{94E030C4-E9DF-4330-8488-9C7EEDE8934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4023E8B-56E8-4712-9C3D-9B62CB9C5494}" type="presOf" srcId="{718C467A-847A-4B70-BBBD-A1F0C172C58F}" destId="{0DA19ACC-408E-4451-802F-CB6DD2B511B0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FF67757C-813F-4072-916F-F7C3430EBEB7}" type="presOf" srcId="{494D11BF-2D98-4173-BACD-F1000D645904}" destId="{E9CC8302-00BD-4FDD-BBB3-EFB1ABC4C93C}" srcOrd="0" destOrd="0" presId="urn:microsoft.com/office/officeart/2005/8/layout/pList1"/>
    <dgm:cxn modelId="{84EA9D09-EE1A-489A-952F-E49A8B68E179}" type="presOf" srcId="{04AD746E-8E68-4392-9A62-A2FC85A9D0C5}" destId="{50032E18-2E0A-4D65-A348-2C9C3E9B8328}" srcOrd="0" destOrd="0" presId="urn:microsoft.com/office/officeart/2005/8/layout/pList1"/>
    <dgm:cxn modelId="{BAD30E00-7339-4A8D-A9CE-125FE294E373}" type="presOf" srcId="{6D5C9105-0581-4715-9FD1-70D5A8D11C9C}" destId="{FC755826-ECAD-4F40-B435-FEBA5291562C}" srcOrd="0" destOrd="0" presId="urn:microsoft.com/office/officeart/2005/8/layout/pList1"/>
    <dgm:cxn modelId="{26F9AF1F-572A-4952-BAC1-685BEBF9F26A}" type="presOf" srcId="{B16AD185-1391-4E39-9BAF-A732DB967608}" destId="{E88444CE-513E-46DB-98BB-1DE2BC38E1BB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BCC011E0-536A-4484-8506-DE8A29C0E870}" type="presOf" srcId="{0332B7DE-AD17-4C1F-8900-FB918E76237C}" destId="{8ABD6398-AAB5-46D3-9A57-5E4F4E5ECD95}" srcOrd="0" destOrd="0" presId="urn:microsoft.com/office/officeart/2005/8/layout/pList1"/>
    <dgm:cxn modelId="{505C7415-BCC1-4FAF-B2A3-489AD5C1BFF8}" type="presOf" srcId="{C8464284-228C-4A68-B873-0718032E1E61}" destId="{AB026361-32AF-4200-8E3C-B6BC87A0F3C1}" srcOrd="0" destOrd="0" presId="urn:microsoft.com/office/officeart/2005/8/layout/pList1"/>
    <dgm:cxn modelId="{4C83710D-65E0-497B-94CB-8E726E2692F4}" type="presParOf" srcId="{E9CC8302-00BD-4FDD-BBB3-EFB1ABC4C93C}" destId="{8BB36275-E7F0-4A62-8059-5368D93228A2}" srcOrd="0" destOrd="0" presId="urn:microsoft.com/office/officeart/2005/8/layout/pList1"/>
    <dgm:cxn modelId="{F1825D24-A16A-43CB-BD08-DE580C382002}" type="presParOf" srcId="{8BB36275-E7F0-4A62-8059-5368D93228A2}" destId="{38D94112-4B62-4450-BAB0-6C010E898920}" srcOrd="0" destOrd="0" presId="urn:microsoft.com/office/officeart/2005/8/layout/pList1"/>
    <dgm:cxn modelId="{0F111C6C-CE24-468E-8F98-73EEFDECBFF3}" type="presParOf" srcId="{8BB36275-E7F0-4A62-8059-5368D93228A2}" destId="{50032E18-2E0A-4D65-A348-2C9C3E9B8328}" srcOrd="1" destOrd="0" presId="urn:microsoft.com/office/officeart/2005/8/layout/pList1"/>
    <dgm:cxn modelId="{8A7F78D9-95CB-4535-ACFD-783F351B6C5F}" type="presParOf" srcId="{E9CC8302-00BD-4FDD-BBB3-EFB1ABC4C93C}" destId="{FC755826-ECAD-4F40-B435-FEBA5291562C}" srcOrd="1" destOrd="0" presId="urn:microsoft.com/office/officeart/2005/8/layout/pList1"/>
    <dgm:cxn modelId="{F1EABD80-F970-4F76-860E-328E0F43ECD0}" type="presParOf" srcId="{E9CC8302-00BD-4FDD-BBB3-EFB1ABC4C93C}" destId="{5F1E0AA5-3E18-4D8E-9B0A-B3CCC142EC1C}" srcOrd="2" destOrd="0" presId="urn:microsoft.com/office/officeart/2005/8/layout/pList1"/>
    <dgm:cxn modelId="{5F254DF5-A37C-4214-8080-0A1D4E2AC00D}" type="presParOf" srcId="{5F1E0AA5-3E18-4D8E-9B0A-B3CCC142EC1C}" destId="{36FAAB07-1BD4-42B4-8036-62B0F623ED4C}" srcOrd="0" destOrd="0" presId="urn:microsoft.com/office/officeart/2005/8/layout/pList1"/>
    <dgm:cxn modelId="{21BA48D2-E488-4D8F-932C-8AC8D66F2243}" type="presParOf" srcId="{5F1E0AA5-3E18-4D8E-9B0A-B3CCC142EC1C}" destId="{AB026361-32AF-4200-8E3C-B6BC87A0F3C1}" srcOrd="1" destOrd="0" presId="urn:microsoft.com/office/officeart/2005/8/layout/pList1"/>
    <dgm:cxn modelId="{CBC861E1-64D0-45C3-A823-DF5B26C2922D}" type="presParOf" srcId="{E9CC8302-00BD-4FDD-BBB3-EFB1ABC4C93C}" destId="{94E030C4-E9DF-4330-8488-9C7EEDE89341}" srcOrd="3" destOrd="0" presId="urn:microsoft.com/office/officeart/2005/8/layout/pList1"/>
    <dgm:cxn modelId="{F86086D6-2E5D-4052-822A-83F5CA058DFC}" type="presParOf" srcId="{E9CC8302-00BD-4FDD-BBB3-EFB1ABC4C93C}" destId="{742F499D-E874-47BF-B42F-0CE2A0FAE01D}" srcOrd="4" destOrd="0" presId="urn:microsoft.com/office/officeart/2005/8/layout/pList1"/>
    <dgm:cxn modelId="{2BE9D77B-C3A5-4165-AA55-C1789814EE56}" type="presParOf" srcId="{742F499D-E874-47BF-B42F-0CE2A0FAE01D}" destId="{DB4DFF25-2111-49EB-BC56-4ACC6D2E3C4A}" srcOrd="0" destOrd="0" presId="urn:microsoft.com/office/officeart/2005/8/layout/pList1"/>
    <dgm:cxn modelId="{F5DBE4B5-42A4-4796-A7BD-3A4FF82B279D}" type="presParOf" srcId="{742F499D-E874-47BF-B42F-0CE2A0FAE01D}" destId="{E88444CE-513E-46DB-98BB-1DE2BC38E1BB}" srcOrd="1" destOrd="0" presId="urn:microsoft.com/office/officeart/2005/8/layout/pList1"/>
    <dgm:cxn modelId="{8DF33346-0FAD-4652-AA85-A0610FCA04C1}" type="presParOf" srcId="{E9CC8302-00BD-4FDD-BBB3-EFB1ABC4C93C}" destId="{B757D4AA-FA2C-4215-8650-9A3D2455F1DC}" srcOrd="5" destOrd="0" presId="urn:microsoft.com/office/officeart/2005/8/layout/pList1"/>
    <dgm:cxn modelId="{CA221E04-A688-4D79-9968-7DDD8229B398}" type="presParOf" srcId="{E9CC8302-00BD-4FDD-BBB3-EFB1ABC4C93C}" destId="{70F74CA5-9F6A-4B7A-9221-F4AD7AAC9A13}" srcOrd="6" destOrd="0" presId="urn:microsoft.com/office/officeart/2005/8/layout/pList1"/>
    <dgm:cxn modelId="{03A48059-6664-4791-BC15-13C9C0AD37B4}" type="presParOf" srcId="{70F74CA5-9F6A-4B7A-9221-F4AD7AAC9A13}" destId="{B77A94D5-558B-4298-8C2F-665637DEF3C5}" srcOrd="0" destOrd="0" presId="urn:microsoft.com/office/officeart/2005/8/layout/pList1"/>
    <dgm:cxn modelId="{5F3F6981-5BD4-41DC-992C-DF06AA2FD5D4}" type="presParOf" srcId="{70F74CA5-9F6A-4B7A-9221-F4AD7AAC9A13}" destId="{0DA19ACC-408E-4451-802F-CB6DD2B511B0}" srcOrd="1" destOrd="0" presId="urn:microsoft.com/office/officeart/2005/8/layout/pList1"/>
    <dgm:cxn modelId="{619569F1-C3E9-449D-9BA0-9A1957D3B437}" type="presParOf" srcId="{E9CC8302-00BD-4FDD-BBB3-EFB1ABC4C93C}" destId="{727ECDE9-FDCC-49DC-B5D7-440767CDB634}" srcOrd="7" destOrd="0" presId="urn:microsoft.com/office/officeart/2005/8/layout/pList1"/>
    <dgm:cxn modelId="{69CA0CF7-62D3-4831-BA90-3251AFD06D08}" type="presParOf" srcId="{E9CC8302-00BD-4FDD-BBB3-EFB1ABC4C93C}" destId="{9E92DAB2-612C-446B-B2AF-22AEB9B1AF59}" srcOrd="8" destOrd="0" presId="urn:microsoft.com/office/officeart/2005/8/layout/pList1"/>
    <dgm:cxn modelId="{5C44314F-6084-4C7C-9B3D-D44DD479619A}" type="presParOf" srcId="{9E92DAB2-612C-446B-B2AF-22AEB9B1AF59}" destId="{42108F33-182C-4014-975C-104417C9CEFC}" srcOrd="0" destOrd="0" presId="urn:microsoft.com/office/officeart/2005/8/layout/pList1"/>
    <dgm:cxn modelId="{84C31496-E425-4F74-9612-E6D22318978F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907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0959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60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3825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1254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7493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10446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0409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0690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75271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8740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21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9471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006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99850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6526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6818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516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9481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0056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4307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35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1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7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8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89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8/21/2015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68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Relationship Id="rId9" Type="http://schemas.openxmlformats.org/officeDocument/2006/relationships/image" Target="../media/image107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68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7.png"/><Relationship Id="rId9" Type="http://schemas.openxmlformats.org/officeDocument/2006/relationships/image" Target="../media/image107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78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14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6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78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2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8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25.png"/><Relationship Id="rId4" Type="http://schemas.openxmlformats.org/officeDocument/2006/relationships/image" Target="../media/image89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8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5.png"/><Relationship Id="rId4" Type="http://schemas.openxmlformats.org/officeDocument/2006/relationships/image" Target="../media/image89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68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89.png"/><Relationship Id="rId4" Type="http://schemas.openxmlformats.org/officeDocument/2006/relationships/image" Target="../media/image97.png"/><Relationship Id="rId9" Type="http://schemas.openxmlformats.org/officeDocument/2006/relationships/image" Target="../media/image120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6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47.png"/><Relationship Id="rId10" Type="http://schemas.openxmlformats.org/officeDocument/2006/relationships/image" Target="../media/image120.png"/><Relationship Id="rId4" Type="http://schemas.openxmlformats.org/officeDocument/2006/relationships/image" Target="../media/image108.png"/><Relationship Id="rId9" Type="http://schemas.openxmlformats.org/officeDocument/2006/relationships/image" Target="../media/image1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jpg"/><Relationship Id="rId11" Type="http://schemas.openxmlformats.org/officeDocument/2006/relationships/image" Target="../media/image49.png"/><Relationship Id="rId5" Type="http://schemas.openxmlformats.org/officeDocument/2006/relationships/image" Target="../media/image16.jp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0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0.png"/><Relationship Id="rId10" Type="http://schemas.openxmlformats.org/officeDocument/2006/relationships/image" Target="../media/image66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5" Type="http://schemas.openxmlformats.org/officeDocument/2006/relationships/image" Target="../media/image53.png"/><Relationship Id="rId4" Type="http://schemas.openxmlformats.org/officeDocument/2006/relationships/image" Target="../media/image16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9.png"/><Relationship Id="rId3" Type="http://schemas.openxmlformats.org/officeDocument/2006/relationships/image" Target="../media/image52.png"/><Relationship Id="rId7" Type="http://schemas.openxmlformats.org/officeDocument/2006/relationships/image" Target="../media/image54.jp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57.png"/><Relationship Id="rId4" Type="http://schemas.openxmlformats.org/officeDocument/2006/relationships/image" Target="../media/image47.png"/><Relationship Id="rId9" Type="http://schemas.openxmlformats.org/officeDocument/2006/relationships/image" Target="../media/image5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jp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- Situation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3779"/>
            <a:ext cx="1651514" cy="1651514"/>
          </a:xfrm>
          <a:prstGeom prst="rect">
            <a:avLst/>
          </a:prstGeom>
        </p:spPr>
      </p:pic>
      <p:sp>
        <p:nvSpPr>
          <p:cNvPr id="14" name="Plus 13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98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52" y="2209285"/>
            <a:ext cx="1646007" cy="1646007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 rot="10800000">
            <a:off x="4872427" y="1430594"/>
            <a:ext cx="363249" cy="3463040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418" y="1488141"/>
            <a:ext cx="856853" cy="85685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3" y="2121841"/>
            <a:ext cx="1314412" cy="131441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339" y="3422045"/>
            <a:ext cx="672309" cy="6723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62859" y="17319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81.5%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62859" y="259438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14.8%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2858" y="357353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2.7%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74636" y="4328638"/>
            <a:ext cx="1057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7167" y="432863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67570" y="4128672"/>
            <a:ext cx="148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Smart Phone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78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</a:t>
            </a:r>
            <a:r>
              <a:rPr lang="en-US" dirty="0"/>
              <a:t>Application - Situation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89" y="2211857"/>
            <a:ext cx="1641417" cy="164141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809658" y="2516175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14" y="2087247"/>
            <a:ext cx="2156218" cy="177793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67926" y="380121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7112" y="4069716"/>
            <a:ext cx="2416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Android Mobile Phone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Left Arrow 2"/>
          <p:cNvSpPr/>
          <p:nvPr/>
        </p:nvSpPr>
        <p:spPr>
          <a:xfrm>
            <a:off x="4903543" y="2669457"/>
            <a:ext cx="1679291" cy="64880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Focus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803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90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172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129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699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01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549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242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0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76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Left Arrow 21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15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8590898">
            <a:off x="5515567" y="4082735"/>
            <a:ext cx="1882457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05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7334" y="1468735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Left Arrow 32"/>
          <p:cNvSpPr/>
          <p:nvPr/>
        </p:nvSpPr>
        <p:spPr>
          <a:xfrm rot="18512115">
            <a:off x="5782527" y="4519689"/>
            <a:ext cx="203134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18590898">
            <a:off x="5515567" y="4082735"/>
            <a:ext cx="1882457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74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421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324888" y="2456867"/>
            <a:ext cx="2147066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 to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product: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854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082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860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873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8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</a:t>
            </a:r>
            <a:r>
              <a:rPr lang="en-US" sz="2400" smtClean="0"/>
              <a:t>Parse </a:t>
            </a:r>
            <a:r>
              <a:rPr lang="en-US" sz="2400" smtClean="0"/>
              <a:t>Data</a:t>
            </a:r>
          </a:p>
          <a:p>
            <a:r>
              <a:rPr lang="en-US" sz="2400"/>
              <a:t>Re-analyze </a:t>
            </a:r>
            <a:r>
              <a:rPr lang="en-US" sz="2400" smtClean="0"/>
              <a:t>comments</a:t>
            </a:r>
            <a:endParaRPr lang="en-US" sz="2400" dirty="0" smtClean="0"/>
          </a:p>
          <a:p>
            <a:r>
              <a:rPr lang="en-US" sz="2400" smtClean="0"/>
              <a:t>Auto </a:t>
            </a:r>
            <a:r>
              <a:rPr lang="en-US" sz="2400" dirty="0" smtClean="0"/>
              <a:t>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smtClean="0"/>
              <a:t>Mobile</a:t>
            </a:r>
            <a:r>
              <a:rPr lang="en-US" sz="2400"/>
              <a:t>: Report comment</a:t>
            </a:r>
          </a:p>
          <a:p>
            <a:r>
              <a:rPr lang="en-US" sz="2400"/>
              <a:t>Mobile: Recommend product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Analyze Comment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2455</TotalTime>
  <Words>4057</Words>
  <Application>Microsoft Office PowerPoint</Application>
  <PresentationFormat>Widescreen</PresentationFormat>
  <Paragraphs>1461</Paragraphs>
  <Slides>175</Slides>
  <Notes>171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175</vt:i4>
      </vt:variant>
    </vt:vector>
  </HeadingPairs>
  <TitlesOfParts>
    <vt:vector size="185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</vt:lpstr>
      <vt:lpstr>Analyze Comment</vt:lpstr>
      <vt:lpstr>Analyze Comment</vt:lpstr>
      <vt:lpstr>Analyze Comment</vt:lpstr>
      <vt:lpstr>PowerPoint Presentation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 - Situation</vt:lpstr>
      <vt:lpstr>Mobile Application - Situation</vt:lpstr>
      <vt:lpstr>Mobile Application - Situation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</vt:lpstr>
      <vt:lpstr>Mobile Application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207</cp:revision>
  <dcterms:created xsi:type="dcterms:W3CDTF">2015-08-07T13:34:27Z</dcterms:created>
  <dcterms:modified xsi:type="dcterms:W3CDTF">2015-08-21T03:17:38Z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